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2"/>
  </p:notesMasterIdLst>
  <p:handoutMasterIdLst>
    <p:handoutMasterId r:id="rId13"/>
  </p:handoutMasterIdLst>
  <p:sldIdLst>
    <p:sldId id="309" r:id="rId2"/>
    <p:sldId id="310" r:id="rId3"/>
    <p:sldId id="297" r:id="rId4"/>
    <p:sldId id="257" r:id="rId5"/>
    <p:sldId id="307" r:id="rId6"/>
    <p:sldId id="258" r:id="rId7"/>
    <p:sldId id="306" r:id="rId8"/>
    <p:sldId id="259" r:id="rId9"/>
    <p:sldId id="305" r:id="rId10"/>
    <p:sldId id="301" r:id="rId11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9377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04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51998" y="862273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harvest: 4-6 months after planting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Maturity indices: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Apperance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flowers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Leaves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 light green 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lower leaves turning yellow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odour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leaves changes to that of rose.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 once in 3-4 months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4298801"/>
            <a:ext cx="6096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Yield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Herbage   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20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- 25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t/ha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Oil </a:t>
            </a:r>
            <a:r>
              <a:rPr lang="en-US" sz="2000" dirty="0" smtClean="0"/>
              <a:t>yield     : 20-30 </a:t>
            </a:r>
            <a:r>
              <a:rPr lang="en-US" sz="2000" dirty="0"/>
              <a:t>kg/ </a:t>
            </a:r>
            <a:r>
              <a:rPr lang="en-US" sz="2000" dirty="0" smtClean="0"/>
              <a:t>ha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1998" y="11068"/>
            <a:ext cx="8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Drench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Carbendazim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g/lit at monthly intervals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837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1319475"/>
            <a:ext cx="9143999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Production technology of geranium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5216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228600" y="824099"/>
            <a:ext cx="7848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Botanical Name            :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Pelargona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graveolens</a:t>
            </a:r>
            <a:endParaRPr lang="en-U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                 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Geraniaceae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          : 2n = 2x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                   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South Africa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738" y="3031751"/>
            <a:ext cx="64330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Plant Part use </a:t>
            </a:r>
            <a:r>
              <a:rPr lang="en-US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Terminal stem with 6-12 </a:t>
            </a:r>
            <a:r>
              <a:rPr lang="en-US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leaves</a:t>
            </a:r>
            <a:endParaRPr lang="en-US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66"/>
            <a:ext cx="739140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technology of geranium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3670961"/>
            <a:ext cx="78485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constituents are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Geraniol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(68-75%)and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citronellol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(23-24%)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demand is 40-50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year.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production is only 20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So, India import geranium oil at higher cost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76200"/>
            <a:ext cx="9067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Uses: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Widely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used in perfumery and cosmetic industries due to its agreeable and very profound rose like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odour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expensive soaps, perfumes.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Used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for production of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Rhodinol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which forms part of most high grade perfumes.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Tannins obtained as a byproduct from stems and leaves after extraction of oil.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6200" y="2743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Types of geranium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Rose geranium: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Ornamental geranium: only use as ornamental plant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In rose geranium two types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 Algerian or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Tunician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Produce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dark pink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flower, Not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suitable for wet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soil, Grown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Nilgiri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hills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2.Bourbon or Reunion: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Produce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light pink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colour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flower, Suitable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for wet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soil, Oil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quality is superior.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528852"/>
            <a:ext cx="9143999" cy="32914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4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52400"/>
            <a:ext cx="914399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deep light porous well drained soil rich in organic matter and acidic in reaction with a pH 5.5 to 6.0 is suitable.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Mild climate Opt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Temp: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20-25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drought.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Susceptible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frost.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0" y="3733800"/>
            <a:ext cx="899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Kodaikonal-1,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Hemanti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Algerian, Reunion, IIHR-8, are the popular varieties under cultivation.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55334"/>
            <a:ext cx="9067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Method of Propagation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: Terminal Stem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cutting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Period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November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Geranium is propagated by stem cuttings. Cuttings of about 10 – 15 cm are taken from current season growth with a well formed crown of leaves with 3 - 4 nodes and terminal bud.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Dipping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basal portion of the cuttings in 200 ppm of IBA increase the rooting efficiency.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Cuttings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planted in raised nursery beds will be ready for planting with in 60 days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13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11368" y="381000"/>
            <a:ext cx="90091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Planting Time: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June- July / Dec.- Jan. 30,000 cutting / ha is needed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close planting: 45 x45 cm maintained PP: 57,000/ha gives higher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herbage yield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010948"/>
            <a:ext cx="85344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Transplanted on ridges and furrows.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Spacing: 45 x45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cm.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05151" y="40386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Weeding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Weeding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necessary for the first 2-3 months till the planting material get established.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Earthing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up: done up to 4 months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7229" y="14252"/>
            <a:ext cx="87278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Manures and fertilizers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 yard manure at about 10-20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ha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40-60 Kg : N, P2O5 and K2O per hectare as basal dose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kg N: in 6 split doses for top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7229" y="1866680"/>
            <a:ext cx="87278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healthy crop growth it should be irrigated frequently.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Weekly interval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is required for good yield.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958" y="3344007"/>
            <a:ext cx="91000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Pruning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Pruning of the bushes is necessary when the bush shows signs of decline.  The branches are cut back leaving 15 - 20 cm once in 4 - 5 years.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399" y="4394839"/>
            <a:ext cx="8839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 protection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Nematode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the nematodes (</a:t>
            </a:r>
            <a:r>
              <a:rPr 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Meloidogyne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hapla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in nursery, apply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Carbofuran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2 kg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./ha once in 6 months in June and December.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442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</TotalTime>
  <Words>861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295</cp:revision>
  <cp:lastPrinted>2024-02-10T08:58:42Z</cp:lastPrinted>
  <dcterms:created xsi:type="dcterms:W3CDTF">2019-11-14T04:58:58Z</dcterms:created>
  <dcterms:modified xsi:type="dcterms:W3CDTF">2024-04-17T09:24:17Z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